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7" r:id="rId2"/>
    <p:sldId id="260" r:id="rId3"/>
    <p:sldId id="261" r:id="rId4"/>
    <p:sldId id="262" r:id="rId5"/>
    <p:sldId id="263" r:id="rId6"/>
    <p:sldId id="264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מורן ודאי" initials="מו" lastIdx="5" clrIdx="0">
    <p:extLst>
      <p:ext uri="{19B8F6BF-5375-455C-9EA6-DF929625EA0E}">
        <p15:presenceInfo xmlns:p15="http://schemas.microsoft.com/office/powerpoint/2012/main" userId="S::moranv@hcarmel.org.il::9314a821-360f-4789-97e1-343a0745d18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3030"/>
    <a:srgbClr val="82EFED"/>
    <a:srgbClr val="B6CDD8"/>
    <a:srgbClr val="90A2A1"/>
    <a:srgbClr val="494949"/>
    <a:srgbClr val="515151"/>
    <a:srgbClr val="660033"/>
    <a:srgbClr val="739299"/>
    <a:srgbClr val="85ABBE"/>
    <a:srgbClr val="90A1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9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6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A040A-DCEC-428A-85D4-975647EF93DE}" type="datetimeFigureOut">
              <a:rPr lang="en-IL" smtClean="0"/>
              <a:t>08/11/2026</a:t>
            </a:fld>
            <a:endParaRPr lang="en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01397-0F2E-4FFF-B69B-CF7D5E6D1851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573567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תמונה פנורמית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A040A-DCEC-428A-85D4-975647EF93DE}" type="datetimeFigureOut">
              <a:rPr lang="en-IL" smtClean="0"/>
              <a:t>08/11/2026</a:t>
            </a:fld>
            <a:endParaRPr lang="en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01397-0F2E-4FFF-B69B-CF7D5E6D1851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568482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כותרת ו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A040A-DCEC-428A-85D4-975647EF93DE}" type="datetimeFigureOut">
              <a:rPr lang="en-IL" smtClean="0"/>
              <a:t>08/11/2026</a:t>
            </a:fld>
            <a:endParaRPr lang="en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01397-0F2E-4FFF-B69B-CF7D5E6D1851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477411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ציטוט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A040A-DCEC-428A-85D4-975647EF93DE}" type="datetimeFigureOut">
              <a:rPr lang="en-IL" smtClean="0"/>
              <a:t>08/11/2026</a:t>
            </a:fld>
            <a:endParaRPr lang="en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01397-0F2E-4FFF-B69B-CF7D5E6D1851}" type="slidenum">
              <a:rPr lang="en-IL" smtClean="0"/>
              <a:t>‹#›</a:t>
            </a:fld>
            <a:endParaRPr lang="en-IL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502122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כרטיס ש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A040A-DCEC-428A-85D4-975647EF93DE}" type="datetimeFigureOut">
              <a:rPr lang="en-IL" smtClean="0"/>
              <a:t>08/11/2026</a:t>
            </a:fld>
            <a:endParaRPr lang="en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01397-0F2E-4FFF-B69B-CF7D5E6D1851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8802893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עמודו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A040A-DCEC-428A-85D4-975647EF93DE}" type="datetimeFigureOut">
              <a:rPr lang="en-IL" smtClean="0"/>
              <a:t>08/11/2026</a:t>
            </a:fld>
            <a:endParaRPr lang="en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01397-0F2E-4FFF-B69B-CF7D5E6D1851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3577584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עמודת 3 תמונו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A040A-DCEC-428A-85D4-975647EF93DE}" type="datetimeFigureOut">
              <a:rPr lang="en-IL" smtClean="0"/>
              <a:t>08/11/2026</a:t>
            </a:fld>
            <a:endParaRPr lang="en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01397-0F2E-4FFF-B69B-CF7D5E6D1851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598133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A040A-DCEC-428A-85D4-975647EF93DE}" type="datetimeFigureOut">
              <a:rPr lang="en-IL" smtClean="0"/>
              <a:t>08/11/2026</a:t>
            </a:fld>
            <a:endParaRPr lang="en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01397-0F2E-4FFF-B69B-CF7D5E6D1851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737300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A040A-DCEC-428A-85D4-975647EF93DE}" type="datetimeFigureOut">
              <a:rPr lang="en-IL" smtClean="0"/>
              <a:t>08/11/2026</a:t>
            </a:fld>
            <a:endParaRPr lang="en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01397-0F2E-4FFF-B69B-CF7D5E6D1851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4022407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A040A-DCEC-428A-85D4-975647EF93DE}" type="datetimeFigureOut">
              <a:rPr lang="en-IL" smtClean="0"/>
              <a:t>08/11/2026</a:t>
            </a:fld>
            <a:endParaRPr lang="en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01397-0F2E-4FFF-B69B-CF7D5E6D1851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827171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A040A-DCEC-428A-85D4-975647EF93DE}" type="datetimeFigureOut">
              <a:rPr lang="en-IL" smtClean="0"/>
              <a:t>08/11/2026</a:t>
            </a:fld>
            <a:endParaRPr lang="en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01397-0F2E-4FFF-B69B-CF7D5E6D1851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776143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A040A-DCEC-428A-85D4-975647EF93DE}" type="datetimeFigureOut">
              <a:rPr lang="en-IL" smtClean="0"/>
              <a:t>08/11/2026</a:t>
            </a:fld>
            <a:endParaRPr lang="en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01397-0F2E-4FFF-B69B-CF7D5E6D1851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933433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A040A-DCEC-428A-85D4-975647EF93DE}" type="datetimeFigureOut">
              <a:rPr lang="en-IL" smtClean="0"/>
              <a:t>08/11/2026</a:t>
            </a:fld>
            <a:endParaRPr lang="en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01397-0F2E-4FFF-B69B-CF7D5E6D1851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744523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A040A-DCEC-428A-85D4-975647EF93DE}" type="datetimeFigureOut">
              <a:rPr lang="en-IL" smtClean="0"/>
              <a:t>08/11/2026</a:t>
            </a:fld>
            <a:endParaRPr lang="en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01397-0F2E-4FFF-B69B-CF7D5E6D1851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000103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A040A-DCEC-428A-85D4-975647EF93DE}" type="datetimeFigureOut">
              <a:rPr lang="en-IL" smtClean="0"/>
              <a:t>08/11/2026</a:t>
            </a:fld>
            <a:endParaRPr lang="en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01397-0F2E-4FFF-B69B-CF7D5E6D1851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500193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A040A-DCEC-428A-85D4-975647EF93DE}" type="datetimeFigureOut">
              <a:rPr lang="en-IL" smtClean="0"/>
              <a:t>08/11/2026</a:t>
            </a:fld>
            <a:endParaRPr lang="en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01397-0F2E-4FFF-B69B-CF7D5E6D1851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672326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A040A-DCEC-428A-85D4-975647EF93DE}" type="datetimeFigureOut">
              <a:rPr lang="en-IL" smtClean="0"/>
              <a:t>08/11/2026</a:t>
            </a:fld>
            <a:endParaRPr lang="en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01397-0F2E-4FFF-B69B-CF7D5E6D1851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998845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33A040A-DCEC-428A-85D4-975647EF93DE}" type="datetimeFigureOut">
              <a:rPr lang="en-IL" smtClean="0"/>
              <a:t>08/11/2026</a:t>
            </a:fld>
            <a:endParaRPr lang="en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D101397-0F2E-4FFF-B69B-CF7D5E6D1851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716275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</p:sldLayoutIdLst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0130DC4B-1312-495C-98B5-834595F617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" y="9883"/>
            <a:ext cx="12191995" cy="342899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90002E52-64B0-4234-98B8-518D4C8F4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29001"/>
            <a:ext cx="12192000" cy="342899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graphicFrame>
        <p:nvGraphicFramePr>
          <p:cNvPr id="6" name="טבלה 5">
            <a:extLst>
              <a:ext uri="{FF2B5EF4-FFF2-40B4-BE49-F238E27FC236}">
                <a16:creationId xmlns:a16="http://schemas.microsoft.com/office/drawing/2014/main" id="{EAB03B9C-663D-47F4-9A26-AFE6482030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4943456"/>
              </p:ext>
            </p:extLst>
          </p:nvPr>
        </p:nvGraphicFramePr>
        <p:xfrm>
          <a:off x="-1" y="0"/>
          <a:ext cx="12191995" cy="300782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12191995">
                  <a:extLst>
                    <a:ext uri="{9D8B030D-6E8A-4147-A177-3AD203B41FA5}">
                      <a16:colId xmlns:a16="http://schemas.microsoft.com/office/drawing/2014/main" val="1176689055"/>
                    </a:ext>
                  </a:extLst>
                </a:gridCol>
              </a:tblGrid>
              <a:tr h="300782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900" b="1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דגימות מים דגל כחול חופי רחצה מ.א. חוף הכרמל</a:t>
                      </a:r>
                      <a:endParaRPr lang="he-IL" sz="1900" b="1" i="0" u="none" strike="noStrike" dirty="0">
                        <a:solidFill>
                          <a:srgbClr val="305496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061" marR="7061" marT="7061" marB="0" anchor="ctr"/>
                </a:tc>
                <a:extLst>
                  <a:ext uri="{0D108BD9-81ED-4DB2-BD59-A6C34878D82A}">
                    <a16:rowId xmlns:a16="http://schemas.microsoft.com/office/drawing/2014/main" val="3471272756"/>
                  </a:ext>
                </a:extLst>
              </a:tr>
            </a:tbl>
          </a:graphicData>
        </a:graphic>
      </p:graphicFrame>
      <p:pic>
        <p:nvPicPr>
          <p:cNvPr id="7" name="תמונה 6">
            <a:extLst>
              <a:ext uri="{FF2B5EF4-FFF2-40B4-BE49-F238E27FC236}">
                <a16:creationId xmlns:a16="http://schemas.microsoft.com/office/drawing/2014/main" id="{B3126A2F-549F-4D63-82AE-4866D73C1F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419118"/>
            <a:ext cx="12192000" cy="19764"/>
          </a:xfrm>
          <a:prstGeom prst="rect">
            <a:avLst/>
          </a:prstGeom>
        </p:spPr>
      </p:pic>
      <p:graphicFrame>
        <p:nvGraphicFramePr>
          <p:cNvPr id="9" name="טבלה 8">
            <a:extLst>
              <a:ext uri="{FF2B5EF4-FFF2-40B4-BE49-F238E27FC236}">
                <a16:creationId xmlns:a16="http://schemas.microsoft.com/office/drawing/2014/main" id="{4BC63C56-F534-4855-9233-F59488DED2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9996832"/>
              </p:ext>
            </p:extLst>
          </p:nvPr>
        </p:nvGraphicFramePr>
        <p:xfrm>
          <a:off x="4470400" y="555996"/>
          <a:ext cx="3310467" cy="300783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3310467">
                  <a:extLst>
                    <a:ext uri="{9D8B030D-6E8A-4147-A177-3AD203B41FA5}">
                      <a16:colId xmlns:a16="http://schemas.microsoft.com/office/drawing/2014/main" val="1176689055"/>
                    </a:ext>
                  </a:extLst>
                </a:gridCol>
              </a:tblGrid>
              <a:tr h="300783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900" b="1" i="0" u="none" strike="noStrike" dirty="0">
                          <a:solidFill>
                            <a:srgbClr val="30303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דגימה 1 – 24.3.26</a:t>
                      </a:r>
                    </a:p>
                  </a:txBody>
                  <a:tcPr marL="7061" marR="7061" marT="7061" marB="0" anchor="ctr"/>
                </a:tc>
                <a:extLst>
                  <a:ext uri="{0D108BD9-81ED-4DB2-BD59-A6C34878D82A}">
                    <a16:rowId xmlns:a16="http://schemas.microsoft.com/office/drawing/2014/main" val="34712727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3354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90002E52-64B0-4234-98B8-518D4C8F46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438882"/>
            <a:ext cx="12192000" cy="342899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B3126A2F-549F-4D63-82AE-4866D73C1F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19118"/>
            <a:ext cx="12192000" cy="19764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69CAAE1B-3B86-4758-B094-A1080419EF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42899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graphicFrame>
        <p:nvGraphicFramePr>
          <p:cNvPr id="15" name="טבלה 14">
            <a:extLst>
              <a:ext uri="{FF2B5EF4-FFF2-40B4-BE49-F238E27FC236}">
                <a16:creationId xmlns:a16="http://schemas.microsoft.com/office/drawing/2014/main" id="{872719A7-CF83-4B89-98A0-43E6E4881B62}"/>
              </a:ext>
            </a:extLst>
          </p:cNvPr>
          <p:cNvGraphicFramePr>
            <a:graphicFrameLocks noGrp="1"/>
          </p:cNvGraphicFramePr>
          <p:nvPr/>
        </p:nvGraphicFramePr>
        <p:xfrm>
          <a:off x="-1" y="-1"/>
          <a:ext cx="12192000" cy="414867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1176689055"/>
                    </a:ext>
                  </a:extLst>
                </a:gridCol>
              </a:tblGrid>
              <a:tr h="414867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900" b="1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דגימות מים דגל כחול חופי רחצה מ.א. חוף הכרמל</a:t>
                      </a:r>
                      <a:endParaRPr lang="he-IL" sz="1900" b="1" i="0" u="none" strike="noStrike" dirty="0">
                        <a:solidFill>
                          <a:srgbClr val="305496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061" marR="7061" marT="7061" marB="0" anchor="ctr"/>
                </a:tc>
                <a:extLst>
                  <a:ext uri="{0D108BD9-81ED-4DB2-BD59-A6C34878D82A}">
                    <a16:rowId xmlns:a16="http://schemas.microsoft.com/office/drawing/2014/main" val="3471272756"/>
                  </a:ext>
                </a:extLst>
              </a:tr>
            </a:tbl>
          </a:graphicData>
        </a:graphic>
      </p:graphicFrame>
      <p:graphicFrame>
        <p:nvGraphicFramePr>
          <p:cNvPr id="16" name="טבלה 15">
            <a:extLst>
              <a:ext uri="{FF2B5EF4-FFF2-40B4-BE49-F238E27FC236}">
                <a16:creationId xmlns:a16="http://schemas.microsoft.com/office/drawing/2014/main" id="{0CDB8592-3598-4A96-AFA6-1915CF95BE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7524166"/>
              </p:ext>
            </p:extLst>
          </p:nvPr>
        </p:nvGraphicFramePr>
        <p:xfrm>
          <a:off x="4470400" y="555996"/>
          <a:ext cx="3310467" cy="300783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3310467">
                  <a:extLst>
                    <a:ext uri="{9D8B030D-6E8A-4147-A177-3AD203B41FA5}">
                      <a16:colId xmlns:a16="http://schemas.microsoft.com/office/drawing/2014/main" val="1176689055"/>
                    </a:ext>
                  </a:extLst>
                </a:gridCol>
              </a:tblGrid>
              <a:tr h="300783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900" b="1" i="0" u="none" strike="noStrike" dirty="0">
                          <a:solidFill>
                            <a:srgbClr val="30303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דגימה 2 – 14.4.26 </a:t>
                      </a:r>
                    </a:p>
                  </a:txBody>
                  <a:tcPr marL="7061" marR="7061" marT="7061" marB="0" anchor="ctr"/>
                </a:tc>
                <a:extLst>
                  <a:ext uri="{0D108BD9-81ED-4DB2-BD59-A6C34878D82A}">
                    <a16:rowId xmlns:a16="http://schemas.microsoft.com/office/drawing/2014/main" val="34712727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607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90002E52-64B0-4234-98B8-518D4C8F46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438882"/>
            <a:ext cx="12192000" cy="342899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B3126A2F-549F-4D63-82AE-4866D73C1F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19118"/>
            <a:ext cx="12192000" cy="19764"/>
          </a:xfrm>
          <a:prstGeom prst="rect">
            <a:avLst/>
          </a:prstGeom>
        </p:spPr>
      </p:pic>
      <p:graphicFrame>
        <p:nvGraphicFramePr>
          <p:cNvPr id="15" name="טבלה 14">
            <a:extLst>
              <a:ext uri="{FF2B5EF4-FFF2-40B4-BE49-F238E27FC236}">
                <a16:creationId xmlns:a16="http://schemas.microsoft.com/office/drawing/2014/main" id="{872719A7-CF83-4B89-98A0-43E6E4881B62}"/>
              </a:ext>
            </a:extLst>
          </p:cNvPr>
          <p:cNvGraphicFramePr>
            <a:graphicFrameLocks noGrp="1"/>
          </p:cNvGraphicFramePr>
          <p:nvPr/>
        </p:nvGraphicFramePr>
        <p:xfrm>
          <a:off x="-1" y="-1"/>
          <a:ext cx="12192000" cy="414867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1176689055"/>
                    </a:ext>
                  </a:extLst>
                </a:gridCol>
              </a:tblGrid>
              <a:tr h="414867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900" b="1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דגימות מים דגל כחול חופי רחצה מ.א. חוף הכרמל</a:t>
                      </a:r>
                      <a:endParaRPr lang="he-IL" sz="1900" b="1" i="0" u="none" strike="noStrike" dirty="0">
                        <a:solidFill>
                          <a:srgbClr val="305496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061" marR="7061" marT="7061" marB="0" anchor="ctr"/>
                </a:tc>
                <a:extLst>
                  <a:ext uri="{0D108BD9-81ED-4DB2-BD59-A6C34878D82A}">
                    <a16:rowId xmlns:a16="http://schemas.microsoft.com/office/drawing/2014/main" val="3471272756"/>
                  </a:ext>
                </a:extLst>
              </a:tr>
            </a:tbl>
          </a:graphicData>
        </a:graphic>
      </p:graphicFrame>
      <p:pic>
        <p:nvPicPr>
          <p:cNvPr id="2" name="תמונה 1">
            <a:extLst>
              <a:ext uri="{FF2B5EF4-FFF2-40B4-BE49-F238E27FC236}">
                <a16:creationId xmlns:a16="http://schemas.microsoft.com/office/drawing/2014/main" id="{0C9C980F-DA35-4E34-88C7-D3C44E0925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4067" y="434630"/>
            <a:ext cx="6290733" cy="2994370"/>
          </a:xfrm>
          <a:prstGeom prst="rect">
            <a:avLst/>
          </a:prstGeom>
        </p:spPr>
      </p:pic>
      <p:graphicFrame>
        <p:nvGraphicFramePr>
          <p:cNvPr id="11" name="טבלה 10">
            <a:extLst>
              <a:ext uri="{FF2B5EF4-FFF2-40B4-BE49-F238E27FC236}">
                <a16:creationId xmlns:a16="http://schemas.microsoft.com/office/drawing/2014/main" id="{CBC467C6-6738-4B9B-9F19-4C7A497331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5077618"/>
              </p:ext>
            </p:extLst>
          </p:nvPr>
        </p:nvGraphicFramePr>
        <p:xfrm>
          <a:off x="4470400" y="555996"/>
          <a:ext cx="3310467" cy="300783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3310467">
                  <a:extLst>
                    <a:ext uri="{9D8B030D-6E8A-4147-A177-3AD203B41FA5}">
                      <a16:colId xmlns:a16="http://schemas.microsoft.com/office/drawing/2014/main" val="1176689055"/>
                    </a:ext>
                  </a:extLst>
                </a:gridCol>
              </a:tblGrid>
              <a:tr h="300783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900" b="1" i="0" u="none" strike="noStrike" dirty="0">
                          <a:solidFill>
                            <a:srgbClr val="30303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דגימה 3 – 12.5.26</a:t>
                      </a:r>
                    </a:p>
                  </a:txBody>
                  <a:tcPr marL="7061" marR="7061" marT="7061" marB="0" anchor="ctr"/>
                </a:tc>
                <a:extLst>
                  <a:ext uri="{0D108BD9-81ED-4DB2-BD59-A6C34878D82A}">
                    <a16:rowId xmlns:a16="http://schemas.microsoft.com/office/drawing/2014/main" val="34712727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6521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90002E52-64B0-4234-98B8-518D4C8F46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438882"/>
            <a:ext cx="12192000" cy="342899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B3126A2F-549F-4D63-82AE-4866D73C1F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19118"/>
            <a:ext cx="12192000" cy="19764"/>
          </a:xfrm>
          <a:prstGeom prst="rect">
            <a:avLst/>
          </a:prstGeom>
        </p:spPr>
      </p:pic>
      <p:graphicFrame>
        <p:nvGraphicFramePr>
          <p:cNvPr id="15" name="טבלה 14">
            <a:extLst>
              <a:ext uri="{FF2B5EF4-FFF2-40B4-BE49-F238E27FC236}">
                <a16:creationId xmlns:a16="http://schemas.microsoft.com/office/drawing/2014/main" id="{872719A7-CF83-4B89-98A0-43E6E4881B62}"/>
              </a:ext>
            </a:extLst>
          </p:cNvPr>
          <p:cNvGraphicFramePr>
            <a:graphicFrameLocks noGrp="1"/>
          </p:cNvGraphicFramePr>
          <p:nvPr/>
        </p:nvGraphicFramePr>
        <p:xfrm>
          <a:off x="-1" y="-1"/>
          <a:ext cx="12192000" cy="414867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1176689055"/>
                    </a:ext>
                  </a:extLst>
                </a:gridCol>
              </a:tblGrid>
              <a:tr h="414867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900" b="1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דגימות מים דגל כחול חופי רחצה מ.א. חוף הכרמל</a:t>
                      </a:r>
                      <a:endParaRPr lang="he-IL" sz="1900" b="1" i="0" u="none" strike="noStrike" dirty="0">
                        <a:solidFill>
                          <a:srgbClr val="305496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061" marR="7061" marT="7061" marB="0" anchor="ctr"/>
                </a:tc>
                <a:extLst>
                  <a:ext uri="{0D108BD9-81ED-4DB2-BD59-A6C34878D82A}">
                    <a16:rowId xmlns:a16="http://schemas.microsoft.com/office/drawing/2014/main" val="3471272756"/>
                  </a:ext>
                </a:extLst>
              </a:tr>
            </a:tbl>
          </a:graphicData>
        </a:graphic>
      </p:graphicFrame>
      <p:pic>
        <p:nvPicPr>
          <p:cNvPr id="2" name="תמונה 1">
            <a:extLst>
              <a:ext uri="{FF2B5EF4-FFF2-40B4-BE49-F238E27FC236}">
                <a16:creationId xmlns:a16="http://schemas.microsoft.com/office/drawing/2014/main" id="{6A867A05-E1EB-4522-A3D2-ED087EED7B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2133" y="410005"/>
            <a:ext cx="4470399" cy="3017448"/>
          </a:xfrm>
          <a:prstGeom prst="rect">
            <a:avLst/>
          </a:prstGeom>
        </p:spPr>
      </p:pic>
      <p:graphicFrame>
        <p:nvGraphicFramePr>
          <p:cNvPr id="8" name="טבלה 7">
            <a:extLst>
              <a:ext uri="{FF2B5EF4-FFF2-40B4-BE49-F238E27FC236}">
                <a16:creationId xmlns:a16="http://schemas.microsoft.com/office/drawing/2014/main" id="{8CE79707-2D4A-4081-B57D-0399A69453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1371430"/>
              </p:ext>
            </p:extLst>
          </p:nvPr>
        </p:nvGraphicFramePr>
        <p:xfrm>
          <a:off x="4470400" y="555996"/>
          <a:ext cx="3310467" cy="300783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3310467">
                  <a:extLst>
                    <a:ext uri="{9D8B030D-6E8A-4147-A177-3AD203B41FA5}">
                      <a16:colId xmlns:a16="http://schemas.microsoft.com/office/drawing/2014/main" val="1176689055"/>
                    </a:ext>
                  </a:extLst>
                </a:gridCol>
              </a:tblGrid>
              <a:tr h="300783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900" b="1" i="0" u="none" strike="noStrike" dirty="0">
                          <a:solidFill>
                            <a:srgbClr val="30303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דגימה 4 –12.5.26 </a:t>
                      </a:r>
                    </a:p>
                  </a:txBody>
                  <a:tcPr marL="7061" marR="7061" marT="7061" marB="0" anchor="ctr"/>
                </a:tc>
                <a:extLst>
                  <a:ext uri="{0D108BD9-81ED-4DB2-BD59-A6C34878D82A}">
                    <a16:rowId xmlns:a16="http://schemas.microsoft.com/office/drawing/2014/main" val="34712727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9176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6">
            <a:extLst>
              <a:ext uri="{FF2B5EF4-FFF2-40B4-BE49-F238E27FC236}">
                <a16:creationId xmlns:a16="http://schemas.microsoft.com/office/drawing/2014/main" id="{B3126A2F-549F-4D63-82AE-4866D73C1F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19118"/>
            <a:ext cx="12192000" cy="19764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69CAAE1B-3B86-4758-B094-A1080419EF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342899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graphicFrame>
        <p:nvGraphicFramePr>
          <p:cNvPr id="15" name="טבלה 14">
            <a:extLst>
              <a:ext uri="{FF2B5EF4-FFF2-40B4-BE49-F238E27FC236}">
                <a16:creationId xmlns:a16="http://schemas.microsoft.com/office/drawing/2014/main" id="{872719A7-CF83-4B89-98A0-43E6E4881B62}"/>
              </a:ext>
            </a:extLst>
          </p:cNvPr>
          <p:cNvGraphicFramePr>
            <a:graphicFrameLocks noGrp="1"/>
          </p:cNvGraphicFramePr>
          <p:nvPr/>
        </p:nvGraphicFramePr>
        <p:xfrm>
          <a:off x="-1" y="-1"/>
          <a:ext cx="12192000" cy="414867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1176689055"/>
                    </a:ext>
                  </a:extLst>
                </a:gridCol>
              </a:tblGrid>
              <a:tr h="414867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900" b="1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דגימות מים דגל כחול חופי רחצה מ.א. חוף הכרמל</a:t>
                      </a:r>
                      <a:endParaRPr lang="he-IL" sz="1900" b="1" i="0" u="none" strike="noStrike" dirty="0">
                        <a:solidFill>
                          <a:srgbClr val="305496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061" marR="7061" marT="7061" marB="0" anchor="ctr"/>
                </a:tc>
                <a:extLst>
                  <a:ext uri="{0D108BD9-81ED-4DB2-BD59-A6C34878D82A}">
                    <a16:rowId xmlns:a16="http://schemas.microsoft.com/office/drawing/2014/main" val="3471272756"/>
                  </a:ext>
                </a:extLst>
              </a:tr>
            </a:tbl>
          </a:graphicData>
        </a:graphic>
      </p:graphicFrame>
      <p:graphicFrame>
        <p:nvGraphicFramePr>
          <p:cNvPr id="16" name="טבלה 15">
            <a:extLst>
              <a:ext uri="{FF2B5EF4-FFF2-40B4-BE49-F238E27FC236}">
                <a16:creationId xmlns:a16="http://schemas.microsoft.com/office/drawing/2014/main" id="{0CDB8592-3598-4A96-AFA6-1915CF95BE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2302643"/>
              </p:ext>
            </p:extLst>
          </p:nvPr>
        </p:nvGraphicFramePr>
        <p:xfrm>
          <a:off x="4470400" y="555996"/>
          <a:ext cx="3310467" cy="300783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3310467">
                  <a:extLst>
                    <a:ext uri="{9D8B030D-6E8A-4147-A177-3AD203B41FA5}">
                      <a16:colId xmlns:a16="http://schemas.microsoft.com/office/drawing/2014/main" val="1176689055"/>
                    </a:ext>
                  </a:extLst>
                </a:gridCol>
              </a:tblGrid>
              <a:tr h="300783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900" b="1" i="0" u="none" strike="noStrike" dirty="0">
                          <a:solidFill>
                            <a:srgbClr val="30303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דגימה </a:t>
                      </a:r>
                      <a:r>
                        <a:rPr lang="he-IL" sz="1900" b="1" i="0" u="none" strike="noStrike">
                          <a:solidFill>
                            <a:srgbClr val="30303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 – 7.7.26</a:t>
                      </a:r>
                      <a:endParaRPr lang="he-IL" sz="1900" b="1" i="0" u="none" strike="noStrike" dirty="0">
                        <a:solidFill>
                          <a:srgbClr val="30303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061" marR="7061" marT="7061" marB="0" anchor="ctr"/>
                </a:tc>
                <a:extLst>
                  <a:ext uri="{0D108BD9-81ED-4DB2-BD59-A6C34878D82A}">
                    <a16:rowId xmlns:a16="http://schemas.microsoft.com/office/drawing/2014/main" val="3471272756"/>
                  </a:ext>
                </a:extLst>
              </a:tr>
            </a:tbl>
          </a:graphicData>
        </a:graphic>
      </p:graphicFrame>
      <p:pic>
        <p:nvPicPr>
          <p:cNvPr id="2" name="תמונה 1">
            <a:extLst>
              <a:ext uri="{FF2B5EF4-FFF2-40B4-BE49-F238E27FC236}">
                <a16:creationId xmlns:a16="http://schemas.microsoft.com/office/drawing/2014/main" id="{B5805370-DC9C-4F67-8193-0448DC1310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3427910"/>
            <a:ext cx="12192000" cy="343009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931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6">
            <a:extLst>
              <a:ext uri="{FF2B5EF4-FFF2-40B4-BE49-F238E27FC236}">
                <a16:creationId xmlns:a16="http://schemas.microsoft.com/office/drawing/2014/main" id="{B3126A2F-549F-4D63-82AE-4866D73C1F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19118"/>
            <a:ext cx="12192000" cy="19764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69CAAE1B-3B86-4758-B094-A1080419EF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83"/>
            <a:ext cx="12192000" cy="342899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graphicFrame>
        <p:nvGraphicFramePr>
          <p:cNvPr id="15" name="טבלה 14">
            <a:extLst>
              <a:ext uri="{FF2B5EF4-FFF2-40B4-BE49-F238E27FC236}">
                <a16:creationId xmlns:a16="http://schemas.microsoft.com/office/drawing/2014/main" id="{872719A7-CF83-4B89-98A0-43E6E4881B62}"/>
              </a:ext>
            </a:extLst>
          </p:cNvPr>
          <p:cNvGraphicFramePr>
            <a:graphicFrameLocks noGrp="1"/>
          </p:cNvGraphicFramePr>
          <p:nvPr/>
        </p:nvGraphicFramePr>
        <p:xfrm>
          <a:off x="-1" y="-1"/>
          <a:ext cx="12192000" cy="414867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1176689055"/>
                    </a:ext>
                  </a:extLst>
                </a:gridCol>
              </a:tblGrid>
              <a:tr h="414867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900" b="1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דגימות מים דגל כחול חופי רחצה מ.א. חוף הכרמל</a:t>
                      </a:r>
                      <a:endParaRPr lang="he-IL" sz="1900" b="1" i="0" u="none" strike="noStrike" dirty="0">
                        <a:solidFill>
                          <a:srgbClr val="305496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061" marR="7061" marT="7061" marB="0" anchor="ctr"/>
                </a:tc>
                <a:extLst>
                  <a:ext uri="{0D108BD9-81ED-4DB2-BD59-A6C34878D82A}">
                    <a16:rowId xmlns:a16="http://schemas.microsoft.com/office/drawing/2014/main" val="3471272756"/>
                  </a:ext>
                </a:extLst>
              </a:tr>
            </a:tbl>
          </a:graphicData>
        </a:graphic>
      </p:graphicFrame>
      <p:graphicFrame>
        <p:nvGraphicFramePr>
          <p:cNvPr id="16" name="טבלה 15">
            <a:extLst>
              <a:ext uri="{FF2B5EF4-FFF2-40B4-BE49-F238E27FC236}">
                <a16:creationId xmlns:a16="http://schemas.microsoft.com/office/drawing/2014/main" id="{0CDB8592-3598-4A96-AFA6-1915CF95BE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1532420"/>
              </p:ext>
            </p:extLst>
          </p:nvPr>
        </p:nvGraphicFramePr>
        <p:xfrm>
          <a:off x="4470400" y="555996"/>
          <a:ext cx="3310467" cy="300783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3310467">
                  <a:extLst>
                    <a:ext uri="{9D8B030D-6E8A-4147-A177-3AD203B41FA5}">
                      <a16:colId xmlns:a16="http://schemas.microsoft.com/office/drawing/2014/main" val="1176689055"/>
                    </a:ext>
                  </a:extLst>
                </a:gridCol>
              </a:tblGrid>
              <a:tr h="300783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900" b="1" i="0" u="none" strike="noStrike" dirty="0">
                          <a:solidFill>
                            <a:srgbClr val="30303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דגימה 6 – 6.8.26</a:t>
                      </a:r>
                    </a:p>
                  </a:txBody>
                  <a:tcPr marL="7061" marR="7061" marT="7061" marB="0" anchor="ctr"/>
                </a:tc>
                <a:extLst>
                  <a:ext uri="{0D108BD9-81ED-4DB2-BD59-A6C34878D82A}">
                    <a16:rowId xmlns:a16="http://schemas.microsoft.com/office/drawing/2014/main" val="3471272756"/>
                  </a:ext>
                </a:extLst>
              </a:tr>
            </a:tbl>
          </a:graphicData>
        </a:graphic>
      </p:graphicFrame>
      <p:pic>
        <p:nvPicPr>
          <p:cNvPr id="3" name="תמונה 2">
            <a:extLst>
              <a:ext uri="{FF2B5EF4-FFF2-40B4-BE49-F238E27FC236}">
                <a16:creationId xmlns:a16="http://schemas.microsoft.com/office/drawing/2014/main" id="{AE7EEA2E-0139-4308-8317-078BD87927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" y="3448766"/>
            <a:ext cx="12192000" cy="3379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393817"/>
      </p:ext>
    </p:extLst>
  </p:cSld>
  <p:clrMapOvr>
    <a:masterClrMapping/>
  </p:clrMapOvr>
</p:sld>
</file>

<file path=ppt/theme/theme1.xml><?xml version="1.0" encoding="utf-8"?>
<a:theme xmlns:a="http://schemas.openxmlformats.org/drawingml/2006/main" name="טיפה">
  <a:themeElements>
    <a:clrScheme name="טיפה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טיפה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טיפה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TM04033925[[fn=טיפה]]</Template>
  <TotalTime>1028</TotalTime>
  <Words>96</Words>
  <Application>Microsoft Office PowerPoint</Application>
  <PresentationFormat>מסך רחב</PresentationFormat>
  <Paragraphs>12</Paragraphs>
  <Slides>6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6</vt:i4>
      </vt:variant>
    </vt:vector>
  </HeadingPairs>
  <TitlesOfParts>
    <vt:vector size="10" baseType="lpstr">
      <vt:lpstr>Arial</vt:lpstr>
      <vt:lpstr>Segoe UI</vt:lpstr>
      <vt:lpstr>Tw Cen MT</vt:lpstr>
      <vt:lpstr>טיפה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מורן ודאי</dc:creator>
  <cp:lastModifiedBy>מירי מורג</cp:lastModifiedBy>
  <cp:revision>49</cp:revision>
  <dcterms:created xsi:type="dcterms:W3CDTF">2023-02-07T07:05:05Z</dcterms:created>
  <dcterms:modified xsi:type="dcterms:W3CDTF">2026-08-11T05:58:34Z</dcterms:modified>
</cp:coreProperties>
</file>