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ורן ודאי" initials="מו" lastIdx="5" clrIdx="0">
    <p:extLst>
      <p:ext uri="{19B8F6BF-5375-455C-9EA6-DF929625EA0E}">
        <p15:presenceInfo xmlns:p15="http://schemas.microsoft.com/office/powerpoint/2012/main" userId="S::moranv@hcarmel.org.il::9314a821-360f-4789-97e1-343a0745d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82EFED"/>
    <a:srgbClr val="B6CDD8"/>
    <a:srgbClr val="90A2A1"/>
    <a:srgbClr val="494949"/>
    <a:srgbClr val="515151"/>
    <a:srgbClr val="660033"/>
    <a:srgbClr val="739299"/>
    <a:srgbClr val="85ABBE"/>
    <a:srgbClr val="90A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7356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6848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77411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21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8028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775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81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73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240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2717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614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3343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4452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0010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019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23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884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3A040A-DCEC-428A-85D4-975647EF93DE}" type="datetimeFigureOut">
              <a:rPr lang="en-IL" smtClean="0"/>
              <a:t>07/14/2026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101397-0F2E-4FFF-B69B-CF7D5E6D185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1627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130DC4B-1312-495C-98B5-834595F6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9883"/>
            <a:ext cx="12191995" cy="3428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002E52-64B0-4234-98B8-518D4C8F4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1"/>
            <a:ext cx="12192000" cy="3428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EAB03B9C-663D-47F4-9A26-AFE648203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43456"/>
              </p:ext>
            </p:extLst>
          </p:nvPr>
        </p:nvGraphicFramePr>
        <p:xfrm>
          <a:off x="-1" y="0"/>
          <a:ext cx="12191995" cy="30078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191995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300782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דגימות מים דגל כחול חופי רחצה מ.א. חוף הכרמל</a:t>
                      </a:r>
                      <a:endParaRPr lang="he-IL" sz="1900" b="1" i="0" u="none" strike="noStrike" dirty="0">
                        <a:solidFill>
                          <a:srgbClr val="305496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B3126A2F-549F-4D63-82AE-4866D73C1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9118"/>
            <a:ext cx="12192000" cy="19764"/>
          </a:xfrm>
          <a:prstGeom prst="rect">
            <a:avLst/>
          </a:prstGeom>
        </p:spPr>
      </p:pic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4BC63C56-F534-4855-9233-F59488DE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96832"/>
              </p:ext>
            </p:extLst>
          </p:nvPr>
        </p:nvGraphicFramePr>
        <p:xfrm>
          <a:off x="4470400" y="555996"/>
          <a:ext cx="3310467" cy="30078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310467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i="0" u="none" strike="noStrike" dirty="0">
                          <a:solidFill>
                            <a:srgbClr val="30303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דגימה 1 – 24.3.26</a:t>
                      </a: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35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0002E52-64B0-4234-98B8-518D4C8F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38882"/>
            <a:ext cx="12192000" cy="3428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3126A2F-549F-4D63-82AE-4866D73C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9118"/>
            <a:ext cx="12192000" cy="1976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9CAAE1B-3B86-4758-B094-A1080419E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3428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872719A7-CF83-4B89-98A0-43E6E4881B62}"/>
              </a:ext>
            </a:extLst>
          </p:cNvPr>
          <p:cNvGraphicFramePr>
            <a:graphicFrameLocks noGrp="1"/>
          </p:cNvGraphicFramePr>
          <p:nvPr/>
        </p:nvGraphicFramePr>
        <p:xfrm>
          <a:off x="-1" y="-1"/>
          <a:ext cx="12192000" cy="4148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414867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דגימות מים דגל כחול חופי רחצה מ.א. חוף הכרמל</a:t>
                      </a:r>
                      <a:endParaRPr lang="he-IL" sz="1900" b="1" i="0" u="none" strike="noStrike" dirty="0">
                        <a:solidFill>
                          <a:srgbClr val="305496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  <p:graphicFrame>
        <p:nvGraphicFramePr>
          <p:cNvPr id="16" name="טבלה 15">
            <a:extLst>
              <a:ext uri="{FF2B5EF4-FFF2-40B4-BE49-F238E27FC236}">
                <a16:creationId xmlns:a16="http://schemas.microsoft.com/office/drawing/2014/main" id="{0CDB8592-3598-4A96-AFA6-1915CF95B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24166"/>
              </p:ext>
            </p:extLst>
          </p:nvPr>
        </p:nvGraphicFramePr>
        <p:xfrm>
          <a:off x="4470400" y="555996"/>
          <a:ext cx="3310467" cy="30078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310467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i="0" u="none" strike="noStrike" dirty="0">
                          <a:solidFill>
                            <a:srgbClr val="30303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דגימה 2 – 14.4.26 </a:t>
                      </a: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0002E52-64B0-4234-98B8-518D4C8F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38882"/>
            <a:ext cx="12192000" cy="3428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3126A2F-549F-4D63-82AE-4866D73C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9118"/>
            <a:ext cx="12192000" cy="19764"/>
          </a:xfrm>
          <a:prstGeom prst="rect">
            <a:avLst/>
          </a:prstGeom>
        </p:spPr>
      </p:pic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872719A7-CF83-4B89-98A0-43E6E4881B62}"/>
              </a:ext>
            </a:extLst>
          </p:cNvPr>
          <p:cNvGraphicFramePr>
            <a:graphicFrameLocks noGrp="1"/>
          </p:cNvGraphicFramePr>
          <p:nvPr/>
        </p:nvGraphicFramePr>
        <p:xfrm>
          <a:off x="-1" y="-1"/>
          <a:ext cx="12192000" cy="4148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414867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דגימות מים דגל כחול חופי רחצה מ.א. חוף הכרמל</a:t>
                      </a:r>
                      <a:endParaRPr lang="he-IL" sz="1900" b="1" i="0" u="none" strike="noStrike" dirty="0">
                        <a:solidFill>
                          <a:srgbClr val="305496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0C9C980F-DA35-4E34-88C7-D3C44E092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067" y="434630"/>
            <a:ext cx="6290733" cy="2994370"/>
          </a:xfrm>
          <a:prstGeom prst="rect">
            <a:avLst/>
          </a:prstGeom>
        </p:spPr>
      </p:pic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CBC467C6-6738-4B9B-9F19-4C7A49733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77618"/>
              </p:ext>
            </p:extLst>
          </p:nvPr>
        </p:nvGraphicFramePr>
        <p:xfrm>
          <a:off x="4470400" y="555996"/>
          <a:ext cx="3310467" cy="30078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310467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i="0" u="none" strike="noStrike" dirty="0">
                          <a:solidFill>
                            <a:srgbClr val="30303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דגימה 3 – 12.5.26</a:t>
                      </a: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52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0002E52-64B0-4234-98B8-518D4C8F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38882"/>
            <a:ext cx="12192000" cy="3428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3126A2F-549F-4D63-82AE-4866D73C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9118"/>
            <a:ext cx="12192000" cy="19764"/>
          </a:xfrm>
          <a:prstGeom prst="rect">
            <a:avLst/>
          </a:prstGeom>
        </p:spPr>
      </p:pic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872719A7-CF83-4B89-98A0-43E6E4881B62}"/>
              </a:ext>
            </a:extLst>
          </p:cNvPr>
          <p:cNvGraphicFramePr>
            <a:graphicFrameLocks noGrp="1"/>
          </p:cNvGraphicFramePr>
          <p:nvPr/>
        </p:nvGraphicFramePr>
        <p:xfrm>
          <a:off x="-1" y="-1"/>
          <a:ext cx="12192000" cy="4148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414867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דגימות מים דגל כחול חופי רחצה מ.א. חוף הכרמל</a:t>
                      </a:r>
                      <a:endParaRPr lang="he-IL" sz="1900" b="1" i="0" u="none" strike="noStrike" dirty="0">
                        <a:solidFill>
                          <a:srgbClr val="305496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6A867A05-E1EB-4522-A3D2-ED087EED7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133" y="410005"/>
            <a:ext cx="4470399" cy="3017448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8CE79707-2D4A-4081-B57D-0399A6945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71430"/>
              </p:ext>
            </p:extLst>
          </p:nvPr>
        </p:nvGraphicFramePr>
        <p:xfrm>
          <a:off x="4470400" y="555996"/>
          <a:ext cx="3310467" cy="30078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310467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i="0" u="none" strike="noStrike" dirty="0">
                          <a:solidFill>
                            <a:srgbClr val="30303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דגימה 4 –12.5.26 </a:t>
                      </a: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17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3126A2F-549F-4D63-82AE-4866D73C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9118"/>
            <a:ext cx="12192000" cy="1976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9CAAE1B-3B86-4758-B094-A1080419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428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872719A7-CF83-4B89-98A0-43E6E4881B62}"/>
              </a:ext>
            </a:extLst>
          </p:cNvPr>
          <p:cNvGraphicFramePr>
            <a:graphicFrameLocks noGrp="1"/>
          </p:cNvGraphicFramePr>
          <p:nvPr/>
        </p:nvGraphicFramePr>
        <p:xfrm>
          <a:off x="-1" y="-1"/>
          <a:ext cx="12192000" cy="4148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414867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דגימות מים דגל כחול חופי רחצה מ.א. חוף הכרמל</a:t>
                      </a:r>
                      <a:endParaRPr lang="he-IL" sz="1900" b="1" i="0" u="none" strike="noStrike" dirty="0">
                        <a:solidFill>
                          <a:srgbClr val="305496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  <p:graphicFrame>
        <p:nvGraphicFramePr>
          <p:cNvPr id="16" name="טבלה 15">
            <a:extLst>
              <a:ext uri="{FF2B5EF4-FFF2-40B4-BE49-F238E27FC236}">
                <a16:creationId xmlns:a16="http://schemas.microsoft.com/office/drawing/2014/main" id="{0CDB8592-3598-4A96-AFA6-1915CF95B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02643"/>
              </p:ext>
            </p:extLst>
          </p:nvPr>
        </p:nvGraphicFramePr>
        <p:xfrm>
          <a:off x="4470400" y="555996"/>
          <a:ext cx="3310467" cy="30078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310467">
                  <a:extLst>
                    <a:ext uri="{9D8B030D-6E8A-4147-A177-3AD203B41FA5}">
                      <a16:colId xmlns:a16="http://schemas.microsoft.com/office/drawing/2014/main" val="1176689055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900" b="1" i="0" u="none" strike="noStrike" dirty="0">
                          <a:solidFill>
                            <a:srgbClr val="30303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דגימה 5 – 7.7.26</a:t>
                      </a:r>
                    </a:p>
                  </a:txBody>
                  <a:tcPr marL="7061" marR="7061" marT="7061" marB="0" anchor="ctr"/>
                </a:tc>
                <a:extLst>
                  <a:ext uri="{0D108BD9-81ED-4DB2-BD59-A6C34878D82A}">
                    <a16:rowId xmlns:a16="http://schemas.microsoft.com/office/drawing/2014/main" val="3471272756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B5805370-DC9C-4F67-8193-0448DC131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7910"/>
            <a:ext cx="12192000" cy="34300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1992"/>
      </p:ext>
    </p:extLst>
  </p:cSld>
  <p:clrMapOvr>
    <a:masterClrMapping/>
  </p:clrMapOvr>
</p:sld>
</file>

<file path=ppt/theme/theme1.xml><?xml version="1.0" encoding="utf-8"?>
<a:theme xmlns:a="http://schemas.openxmlformats.org/drawingml/2006/main" name="טיפה">
  <a:themeElements>
    <a:clrScheme name="טיפה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טיפה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טיפה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1116</TotalTime>
  <Words>80</Words>
  <Application>Microsoft Office PowerPoint</Application>
  <PresentationFormat>מסך רחב</PresentationFormat>
  <Paragraphs>10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Segoe UI</vt:lpstr>
      <vt:lpstr>Tw Cen MT</vt:lpstr>
      <vt:lpstr>טיפה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מורן ודאי</dc:creator>
  <cp:lastModifiedBy>מירי מורג</cp:lastModifiedBy>
  <cp:revision>47</cp:revision>
  <dcterms:created xsi:type="dcterms:W3CDTF">2023-02-07T07:05:05Z</dcterms:created>
  <dcterms:modified xsi:type="dcterms:W3CDTF">2026-07-14T13:01:26Z</dcterms:modified>
</cp:coreProperties>
</file>