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מורן ודאי" initials="מו" lastIdx="2" clrIdx="0">
    <p:extLst>
      <p:ext uri="{19B8F6BF-5375-455C-9EA6-DF929625EA0E}">
        <p15:presenceInfo xmlns:p15="http://schemas.microsoft.com/office/powerpoint/2012/main" userId="S::moranv@hcarmel.org.il::9314a821-360f-4789-97e1-343a0745d1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51574CB-098A-4D44-B36F-C5B66435E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30C6B418-C00C-4726-8380-F0C4D8DD30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32E54F5-822F-43CC-8937-7D12DF944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916AE66-0CF9-4B3C-B77D-B4B8CA9A4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7551E8A-3E37-4FBC-95F0-8937C9380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9425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3E3AE29-91BD-463F-AB2B-3FE7AE246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FB00E87-9F4D-4BDF-827E-D546461EE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D3C4977-38CE-4714-A828-07D2C9B27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C7BB23B-36C4-4F5D-8706-C2721A812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CE3A18F-A521-4567-8796-3DE5D166F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62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123D2219-5367-43E6-9E15-9D51BD5AF0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81F22202-3BA4-4096-918C-35AF7E63BC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59E1744-E169-4851-BAC2-74EB6B98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2D47E27-7002-407B-B016-0622F5DB3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2E79479-99D3-4367-9201-9AD2C35E5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687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12F58FE-84D1-4A21-83D0-4A806C432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015607E-05B8-4612-8185-9F00B34E8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1B652CA-43F8-4D20-8E21-B5CB85199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4D65B35-A85D-40DB-9719-A610A2B4C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6A9B58D-6AD4-41C7-9B28-94313FCA1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246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16A9601-5C4B-46FE-A5EE-7DDE13D26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79041D6-911F-41A2-AE1F-E756F020D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C3A097B-085B-48B4-B159-FEF1D43A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9AAA949-A547-41C0-BEB7-D7144186D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18D6F2C-BF16-4C58-8179-DD7D0524E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0203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9579D5C-38BF-4BD4-B5DB-8662A7622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EB43BA6-102F-470B-A04F-5549BCF9D4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2137EA63-2B5E-4CF5-8E2B-81763C86E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25AF95D-46C2-453A-BC3F-9E5407EF6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40FF1B7-0686-4059-B359-C24A166AC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5585EAB-EBEB-4EC2-B128-8E8C6E3DF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2276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D3E50EC-C16E-4F1B-989A-15C6EAD3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E483CF6-A1E3-4405-A225-DCF927ED2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064EBD9-ECDF-4533-8CD4-F56ADBBE5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A043A54B-9AC2-4132-A64D-F3CA81827C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E27D58D0-9256-4F10-91C7-E48C7E4667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1A8B4CC3-5D57-40C7-B94A-9177F52F0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3DDB6923-4FE6-430C-8092-9B2C65494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14EB1046-00F1-4161-9979-361067E77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26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3C19619-20C0-4760-AFEE-5F5A42BD2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D6B56206-2BCF-4DE7-96CC-4960ABE43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71790E94-CAF6-44BE-8EC7-63D6750D7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19955719-2C36-412A-B8A8-CEEC9034F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3483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E1A7BF02-A927-4F7B-A88A-8593A1C9A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2D0ECB16-E244-43D7-A33A-D6C1502E8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AF46681-FAFB-47C1-9CB5-BF013EEF8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3876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0159D9D-3F13-4224-B457-9DC3C15A7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22DACD3-4652-457C-B42E-1F58AEC6F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2ED066C2-E295-445D-B18C-8AACA68D0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3A362E9-DA1C-4504-A3FD-F291BA717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22077C3-84CB-44BA-B810-6AE7DD267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08C393E-1654-422D-BE45-7AE5DC8AC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161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1DAE14C-840E-47C3-8458-D5D5EC2CB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4B21778A-C116-4E4D-A83B-B1BAEAC431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9675EE8C-9929-4E80-8A9E-FC200D0EA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49FCF0A-184B-4105-A27C-9A03ADD8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80E28B3-E9EF-4177-9FE6-7102950EB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BED3563-39FF-457E-B5E0-986680030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900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8C694289-E87D-43E0-B454-9BE15E2D0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E085164-1C3A-463F-9E52-5B227F2A7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387349D-5D71-4D0E-AA88-9AB8415DF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23264-98A7-428C-B58A-99852F303CB4}" type="datetimeFigureOut">
              <a:rPr lang="he-IL" smtClean="0"/>
              <a:t>כ"ב/שבט/תשפ"ו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A243562-CFA2-4BBE-AE2D-6CD4389990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35F092B-CB7E-4709-9390-38D8F3D9E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5A251-FB27-47A8-A3B0-D1AF52C4235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313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1" name="תמונה 10">
            <a:extLst>
              <a:ext uri="{FF2B5EF4-FFF2-40B4-BE49-F238E27FC236}">
                <a16:creationId xmlns:a16="http://schemas.microsoft.com/office/drawing/2014/main" id="{FE8FABAA-40B6-467D-A3D7-95F22C2B3E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865" r="1" b="1"/>
          <a:stretch>
            <a:fillRect/>
          </a:stretch>
        </p:blipFill>
        <p:spPr>
          <a:xfrm>
            <a:off x="196850" y="173518"/>
            <a:ext cx="11798300" cy="6512763"/>
          </a:xfrm>
          <a:prstGeom prst="rect">
            <a:avLst/>
          </a:prstGeom>
        </p:spPr>
      </p:pic>
      <p:pic>
        <p:nvPicPr>
          <p:cNvPr id="13" name="תמונה 12">
            <a:extLst>
              <a:ext uri="{FF2B5EF4-FFF2-40B4-BE49-F238E27FC236}">
                <a16:creationId xmlns:a16="http://schemas.microsoft.com/office/drawing/2014/main" id="{3F0F3B21-EC21-452A-926A-03140DC6A6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2609" y="171719"/>
            <a:ext cx="1353429" cy="1902117"/>
          </a:xfrm>
          <a:prstGeom prst="rect">
            <a:avLst/>
          </a:prstGeom>
        </p:spPr>
      </p:pic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E6FC3A04-F708-4D16-BB0B-7962C7BE3D47}"/>
              </a:ext>
            </a:extLst>
          </p:cNvPr>
          <p:cNvSpPr txBox="1"/>
          <p:nvPr/>
        </p:nvSpPr>
        <p:spPr>
          <a:xfrm>
            <a:off x="363416" y="1122776"/>
            <a:ext cx="9976338" cy="280445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pic>
        <p:nvPicPr>
          <p:cNvPr id="27" name="תמונה 26">
            <a:extLst>
              <a:ext uri="{FF2B5EF4-FFF2-40B4-BE49-F238E27FC236}">
                <a16:creationId xmlns:a16="http://schemas.microsoft.com/office/drawing/2014/main" id="{C9DD8213-96FF-4906-8327-8BE3782735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15" y="1122777"/>
            <a:ext cx="9976337" cy="2804454"/>
          </a:xfrm>
          <a:prstGeom prst="rect">
            <a:avLst/>
          </a:prstGeom>
        </p:spPr>
      </p:pic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DE6FC1DE-0A9A-451F-8E95-05BF638D9B42}"/>
              </a:ext>
            </a:extLst>
          </p:cNvPr>
          <p:cNvSpPr txBox="1"/>
          <p:nvPr/>
        </p:nvSpPr>
        <p:spPr>
          <a:xfrm>
            <a:off x="2971801" y="594360"/>
            <a:ext cx="5656384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000" dirty="0">
                <a:latin typeface="Segoe UI Black" panose="020B0A02040204020203" pitchFamily="34" charset="0"/>
                <a:ea typeface="Segoe UI Black" panose="020B0A02040204020203" pitchFamily="34" charset="0"/>
              </a:rPr>
              <a:t>דגימות מים 2026</a:t>
            </a:r>
          </a:p>
        </p:txBody>
      </p:sp>
    </p:spTree>
    <p:extLst>
      <p:ext uri="{BB962C8B-B14F-4D97-AF65-F5344CB8AC3E}">
        <p14:creationId xmlns:p14="http://schemas.microsoft.com/office/powerpoint/2010/main" val="216651684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 Black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מורן ודאי</dc:creator>
  <cp:lastModifiedBy>מורן ודאי</cp:lastModifiedBy>
  <cp:revision>4</cp:revision>
  <dcterms:created xsi:type="dcterms:W3CDTF">2026-02-09T07:46:10Z</dcterms:created>
  <dcterms:modified xsi:type="dcterms:W3CDTF">2026-02-09T08:44:40Z</dcterms:modified>
</cp:coreProperties>
</file>